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52ECD-DC42-4BC3-AB04-E9480DBEE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5E126-EFF5-46A2-9D1E-9DB505168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>
                <a:alpha val="31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A5FA1-D05C-425F-87E6-1E08F942B7E4}" type="datetimeFigureOut">
              <a:rPr lang="ru-RU" smtClean="0"/>
              <a:pPr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7CCDF-FDFA-4A9F-9653-AA3127972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9;&#1072;&#1088;&#1103;&#1076;&#1082;&#1072;%20&#1076;&#1083;&#1103;%20&#1075;&#1083;&#1072;&#1079;\&#1060;&#1080;&#1079;&#1084;&#1080;&#1085;&#1091;&#1090;&#1082;&#1072;%20&#1053;&#1051;&#1054;\3.MI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для глаз</a:t>
            </a:r>
            <a:br>
              <a:rPr lang="ru-RU" dirty="0" smtClean="0"/>
            </a:br>
            <a:r>
              <a:rPr lang="ru-RU" dirty="0" smtClean="0"/>
              <a:t>НЛО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0" name="3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547813" y="1268413"/>
            <a:ext cx="6553200" cy="28035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Физминутка!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31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ин6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35150" y="1484313"/>
            <a:ext cx="936625" cy="1001712"/>
          </a:xfrm>
          <a:noFill/>
        </p:spPr>
      </p:pic>
      <p:pic>
        <p:nvPicPr>
          <p:cNvPr id="14339" name="Picture 5" descr="J009574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16013" y="2492375"/>
            <a:ext cx="744537" cy="869950"/>
          </a:xfrm>
          <a:noFill/>
        </p:spPr>
      </p:pic>
      <p:pic>
        <p:nvPicPr>
          <p:cNvPr id="14340" name="Picture 7" descr="J009574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732588" y="2565400"/>
            <a:ext cx="890587" cy="1012825"/>
          </a:xfrm>
          <a:noFill/>
        </p:spPr>
      </p:pic>
      <p:pic>
        <p:nvPicPr>
          <p:cNvPr id="14341" name="Picture 9" descr="J0095743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851275" y="4797425"/>
            <a:ext cx="936625" cy="1014413"/>
          </a:xfr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 0.06366 L 0.10503 0.31783 C 0.13281 0.3757 0.17448 0.40857 0.21806 0.40857 C 0.26771 0.40857 0.30747 0.3757 0.33524 0.31783 L 0.46858 0.06366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58 0.06366 L -0.0276 0.0636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 0.06366 L 0.10521 0.31852 C 0.13316 0.37639 0.17483 0.40857 0.21806 0.40857 C 0.26788 0.40857 0.30747 0.37639 0.33542 0.31852 L 0.46858 0.06366 " pathEditMode="relative" rAng="0" ptsTypes="FffFF">
                                      <p:cBhvr>
                                        <p:cTn id="12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58 0.06366 L -0.0276 0.0636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 0.06366 L 0.10521 0.31852 C 0.13316 0.37639 0.17483 0.40857 0.21823 0.40857 C 0.26788 0.40857 0.30747 0.37639 0.33524 0.31852 L 0.46858 0.06366 " pathEditMode="relative" rAng="0" ptsTypes="FffFF">
                                      <p:cBhvr>
                                        <p:cTn id="18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58 0.06366 L -0.03542 0.063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69 0.17361 C -0.20069 0.27454 -0.10868 0.35764 0.00347 0.35764 C 0.13576 0.35764 0.18368 0.26551 0.20365 0.20996 L 0.22448 0.13681 C 0.24497 0.08148 0.29566 -0.00995 0.44514 -0.00995 C 0.54062 -0.00995 0.64965 0.07222 0.64965 0.17361 C 0.64965 0.27454 0.54062 0.35764 0.44514 0.35764 C 0.29566 0.35764 0.24497 0.26551 0.22448 0.20996 L 0.20365 0.13681 C 0.18368 0.08148 0.13576 -0.00995 0.00347 -0.00995 C -0.10868 -0.00995 -0.20069 0.07222 -0.20069 0.17361 Z " pathEditMode="relative" rAng="0" ptsTypes="ffFffffFfff">
                                      <p:cBhvr>
                                        <p:cTn id="24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69 0.17362 C -0.20069 0.27755 -0.10885 0.36297 0.00347 0.36297 C 0.13576 0.36297 0.18351 0.26829 0.20365 0.21158 L 0.22431 0.13588 C 0.24444 0.07917 0.29514 -0.01504 0.44462 -0.01504 C 0.54062 -0.01504 0.64948 0.06991 0.64948 0.17362 C 0.64948 0.27755 0.54062 0.36297 0.44462 0.36297 C 0.29514 0.36297 0.24444 0.26829 0.22431 0.21158 L 0.20365 0.13588 C 0.18351 0.07917 0.13576 -0.01504 0.00347 -0.01504 C -0.10885 -0.01504 -0.20069 0.06991 -0.20069 0.17362 Z " pathEditMode="relative" rAng="0" ptsTypes="ffFffffFfff">
                                      <p:cBhvr>
                                        <p:cTn id="27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9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69 0.17361 C -0.20069 0.28055 -0.10885 0.36829 0.00347 0.36829 C 0.13576 0.36829 0.18351 0.27083 0.20365 0.2125 L 0.22431 0.13472 C 0.24444 0.07639 0.29514 -0.02037 0.44462 -0.02037 C 0.54062 -0.02037 0.64948 0.0669 0.64948 0.17361 C 0.64948 0.28055 0.54062 0.36829 0.44462 0.36829 C 0.29514 0.36829 0.24444 0.27083 0.22431 0.2125 L 0.20365 0.13472 C 0.18351 0.07639 0.13576 -0.02037 0.00347 -0.02037 C -0.10885 -0.02037 -0.20069 0.0669 -0.20069 0.17361 Z " pathEditMode="relative" rAng="0" ptsTypes="ffFffffFfff">
                                      <p:cBhvr>
                                        <p:cTn id="30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4" descr="J0095743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92275" y="2708275"/>
            <a:ext cx="1008063" cy="720725"/>
          </a:xfrm>
          <a:noFill/>
        </p:spPr>
      </p:pic>
      <p:pic>
        <p:nvPicPr>
          <p:cNvPr id="15364" name="Picture 7" descr="J009574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732588" y="2636838"/>
            <a:ext cx="647700" cy="654050"/>
          </a:xfrm>
          <a:noFill/>
        </p:spPr>
      </p:pic>
      <p:pic>
        <p:nvPicPr>
          <p:cNvPr id="15365" name="Picture 10" descr="J0095743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140200" y="4581525"/>
            <a:ext cx="719138" cy="727075"/>
          </a:xfrm>
          <a:noFill/>
        </p:spPr>
      </p:pic>
      <p:pic>
        <p:nvPicPr>
          <p:cNvPr id="49165" name="Picture 13" descr="ин6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63938" y="1125538"/>
            <a:ext cx="863600" cy="936625"/>
          </a:xfrm>
          <a:noFill/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93 0.05486 C -0.3585 0.14792 -0.35625 0.28102 -0.29375 0.35324 C -0.22031 0.43473 -0.1401 0.37986 -0.09704 0.3426 L -0.04149 0.28681 C 0.00243 0.24838 0.08368 0.19792 0.16667 0.29005 C 0.21962 0.35139 0.23143 0.49537 0.17257 0.58959 C 0.1125 0.68218 0.00382 0.69121 -0.0493 0.6294 C -0.13194 0.53635 -0.10538 0.41945 -0.08541 0.35579 L -0.05382 0.27523 C -0.03229 0.21042 -0.00486 0.09584 -0.07864 0.01389 C -0.14114 -0.05625 -0.2401 -0.03819 -0.2993 0.05486 Z " pathEditMode="relative" rAng="2418846" ptsTypes="ffFffffFfff">
                                      <p:cBhvr>
                                        <p:cTn id="9" dur="5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913 0.05486 C -0.35816 0.16412 -0.35434 0.30509 -0.28819 0.37083 C -0.21059 0.44514 -0.12864 0.37268 -0.08403 0.32453 L -0.0276 0.25694 C 0.01719 0.20833 0.1007 0.13889 0.18837 0.22314 C 0.24462 0.27708 0.25799 0.4287 0.19896 0.54074 C 0.13889 0.64676 0.02622 0.67615 -0.02968 0.62106 C -0.11788 0.53657 -0.09218 0.40856 -0.07153 0.33634 L -0.0408 0.24629 C -0.02014 0.1743 0.00868 0.04722 -0.07066 -0.02824 C -0.13611 -0.09121 -0.23854 -0.05556 -0.29913 0.05486 Z " pathEditMode="relative" rAng="2170450" ptsTypes="ffFffffFfff">
                                      <p:cBhvr>
                                        <p:cTn id="12" dur="5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24 0.57685 C -0.03299 0.67523 0.06823 0.70046 0.13837 0.63217 C 0.22135 0.55278 0.20503 0.43634 0.18837 0.37129 L 0.16441 0.28819 C 0.14896 0.22338 0.1342 0.1044 0.22812 0.01435 C 0.28819 -0.04306 0.39983 -0.02685 0.45174 0.06921 C 0.5033 0.16504 0.47691 0.31041 0.41649 0.36666 C 0.32257 0.45717 0.24392 0.4 0.20208 0.35833 L 0.15087 0.30092 C 0.10972 0.25949 0.03299 0.19907 -0.05035 0.27847 C -0.12118 0.3456 -0.13681 0.48078 -0.08524 0.57685 Z " pathEditMode="relative" rAng="-2123050" ptsTypes="ffFffffFfff">
                                      <p:cBhvr>
                                        <p:cTn id="15" dur="5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-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06 0.57685 C -0.03576 0.67361 0.06407 0.69977 0.13577 0.63357 C 0.22032 0.55787 0.20591 0.44213 0.19185 0.37755 L 0.16893 0.29445 C 0.15556 0.22894 0.14289 0.11227 0.23803 0.02593 C 0.29931 -0.03079 0.41007 -0.01366 0.45938 0.08287 C 0.50869 0.1794 0.47987 0.32269 0.41841 0.37778 C 0.32292 0.46528 0.24549 0.40625 0.20504 0.36482 L 0.15591 0.30695 C 0.1158 0.26597 0.04028 0.20533 -0.04479 0.28125 C -0.11666 0.34699 -0.13472 0.47986 -0.08506 0.57685 Z " pathEditMode="relative" rAng="-2051631" ptsTypes="ffFffffFfff">
                                      <p:cBhvr>
                                        <p:cTn id="18" dur="5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ин6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067175" y="1628775"/>
            <a:ext cx="819150" cy="1001713"/>
          </a:xfrm>
          <a:noFill/>
        </p:spPr>
      </p:pic>
      <p:pic>
        <p:nvPicPr>
          <p:cNvPr id="16387" name="Picture 5" descr="J009574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63713" y="4076700"/>
            <a:ext cx="600075" cy="655638"/>
          </a:xfrm>
          <a:noFill/>
        </p:spPr>
      </p:pic>
      <p:pic>
        <p:nvPicPr>
          <p:cNvPr id="16388" name="Picture 7" descr="J009574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292725" y="1700213"/>
            <a:ext cx="647700" cy="654050"/>
          </a:xfrm>
          <a:noFill/>
        </p:spPr>
      </p:pic>
      <p:pic>
        <p:nvPicPr>
          <p:cNvPr id="16389" name="Picture 9" descr="J0095743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867400" y="4508500"/>
            <a:ext cx="601663" cy="725488"/>
          </a:xfrm>
          <a:noFill/>
        </p:spPr>
      </p:pic>
      <p:sp>
        <p:nvSpPr>
          <p:cNvPr id="7" name="Управляющая кнопка: в конец 6">
            <a:hlinkClick r:id="" action="ppaction://hlinkshowjump?jump=endshow" highlightClick="1"/>
          </p:cNvPr>
          <p:cNvSpPr/>
          <p:nvPr/>
        </p:nvSpPr>
        <p:spPr>
          <a:xfrm>
            <a:off x="8460432" y="6093296"/>
            <a:ext cx="683568" cy="76470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22 -0.17801 C 0.22014 -0.17801 0.27622 -0.10324 0.27622 -0.01135 C 0.27622 0.08055 0.22014 0.15532 0.15122 0.15532 C 0.0823 0.15532 0.02622 0.08055 0.02622 -0.01135 C 0.02622 -0.10324 0.0823 -0.17801 0.15122 -0.17801 Z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22 -0.17801 C 0.22014 -0.17801 0.27622 -0.10324 0.27622 -0.01135 C 0.27622 0.08055 0.22014 0.15532 0.15122 0.15532 C 0.0823 0.15532 0.02622 0.08055 0.02622 -0.01135 C 0.02622 -0.10324 0.0823 -0.17801 0.15122 -0.17801 Z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22 -0.17801 C 0.22014 -0.17801 0.27622 -0.10324 0.27622 -0.01135 C 0.27622 0.08055 0.22014 0.15532 0.15122 0.15532 C 0.0823 0.15532 0.02622 0.08055 0.02622 -0.01135 C 0.02622 -0.10324 0.0823 -0.17801 0.15122 -0.17801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53 0.1581 C -0.17361 0.1581 -0.11753 0.23287 -0.11753 0.32477 C -0.11753 0.41666 -0.17361 0.49143 -0.24253 0.49143 C -0.31145 0.49143 -0.36753 0.41666 -0.36753 0.32477 C -0.36753 0.23287 -0.31145 0.1581 -0.24253 0.1581 Z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53 0.1581 C -0.17361 0.1581 -0.11753 0.23287 -0.11753 0.32477 C -0.11753 0.41666 -0.17361 0.49143 -0.24253 0.49143 C -0.31145 0.49143 -0.36753 0.41666 -0.36753 0.32477 C -0.36753 0.23287 -0.31145 0.1581 -0.24253 0.1581 Z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54 0.1581 C -0.17361 0.1581 -0.11754 0.23287 -0.11754 0.32477 C -0.11754 0.41666 -0.17361 0.49143 -0.24254 0.49143 C -0.31146 0.49143 -0.36754 0.41666 -0.36754 0.32477 C -0.36754 0.23287 -0.31146 0.1581 -0.24254 0.1581 Z " pathEditMode="relative" rAng="0" ptsTypes="fffff">
                                      <p:cBhvr>
                                        <p:cTn id="24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</Words>
  <Application>Microsoft Office PowerPoint</Application>
  <PresentationFormat>Экран (4:3)</PresentationFormat>
  <Paragraphs>2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Физминутка для глаз НЛО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Лидия</dc:creator>
  <cp:lastModifiedBy>User</cp:lastModifiedBy>
  <cp:revision>5</cp:revision>
  <dcterms:created xsi:type="dcterms:W3CDTF">2011-02-04T12:13:35Z</dcterms:created>
  <dcterms:modified xsi:type="dcterms:W3CDTF">2018-12-16T14:31:37Z</dcterms:modified>
</cp:coreProperties>
</file>